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6"/>
    <p:restoredTop sz="79457"/>
  </p:normalViewPr>
  <p:slideViewPr>
    <p:cSldViewPr snapToGrid="0" snapToObjects="1">
      <p:cViewPr varScale="1">
        <p:scale>
          <a:sx n="123" d="100"/>
          <a:sy n="123" d="100"/>
        </p:scale>
        <p:origin x="1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an image for </a:t>
            </a:r>
            <a:r>
              <a:rPr lang="en-US" dirty="0" err="1"/>
              <a:t>tableflip</a:t>
            </a:r>
            <a:r>
              <a:rPr lang="en-US" dirty="0"/>
              <a:t> in case font is missing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microsoft.com/office/2007/relationships/hdphoto" Target="../media/hdphoto2.wd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6.png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36.tiff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microsoft.com/office/2007/relationships/hdphoto" Target="../media/hdphoto3.wdp"/><Relationship Id="rId4" Type="http://schemas.openxmlformats.org/officeDocument/2006/relationships/image" Target="../media/image15.tiff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36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6.png"/><Relationship Id="rId7" Type="http://schemas.openxmlformats.org/officeDocument/2006/relationships/image" Target="../media/image1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8.svg"/><Relationship Id="rId3" Type="http://schemas.openxmlformats.org/officeDocument/2006/relationships/image" Target="../media/image36.tiff"/><Relationship Id="rId7" Type="http://schemas.openxmlformats.org/officeDocument/2006/relationships/image" Target="../media/image54.tiff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0.sv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15.tiff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tiff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and other 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/>
              <a:t>Click                                      to </a:t>
            </a:r>
            <a:r>
              <a:rPr lang="en-US" sz="2000" dirty="0"/>
              <a:t>copy the URL of this repository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62" y="3904875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D78AC-559C-4D46-91A1-227F45BA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87" y="5460213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>
            <a:grpSpLocks noChangeAspect="1"/>
          </p:cNvGrpSpPr>
          <p:nvPr/>
        </p:nvGrpSpPr>
        <p:grpSpPr>
          <a:xfrm>
            <a:off x="8018745" y="4562446"/>
            <a:ext cx="2840899" cy="1786598"/>
            <a:chOff x="8018745" y="3976988"/>
            <a:chExt cx="3771845" cy="23720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20446" y="3976988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018745" y="5248110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898195" y="4707044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EFD07F-D56B-354A-9E73-416238D94C50}"/>
              </a:ext>
            </a:extLst>
          </p:cNvPr>
          <p:cNvGrpSpPr>
            <a:grpSpLocks noChangeAspect="1"/>
          </p:cNvGrpSpPr>
          <p:nvPr/>
        </p:nvGrpSpPr>
        <p:grpSpPr>
          <a:xfrm>
            <a:off x="7966661" y="2533161"/>
            <a:ext cx="3216590" cy="1052624"/>
            <a:chOff x="347348" y="2786384"/>
            <a:chExt cx="5870442" cy="192109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55A79B1-08A4-D646-9B5C-8473FDB13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294" y="2486115"/>
            <a:ext cx="2993994" cy="22426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A7CB6B-2698-9B47-B271-3EBCB386B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678" y="2678304"/>
            <a:ext cx="1858225" cy="185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(Kendra will talk about OSF tomorrow, Nov 17</a:t>
            </a:r>
            <a:r>
              <a:rPr lang="en-US" sz="14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!!)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3267</TotalTime>
  <Words>2113</Words>
  <Application>Microsoft Macintosh PowerPoint</Application>
  <PresentationFormat>Widescreen</PresentationFormat>
  <Paragraphs>443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</vt:lpstr>
      <vt:lpstr>Why is git important for scientists?</vt:lpstr>
      <vt:lpstr>Why is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1236</cp:revision>
  <dcterms:created xsi:type="dcterms:W3CDTF">2019-09-09T18:28:10Z</dcterms:created>
  <dcterms:modified xsi:type="dcterms:W3CDTF">2019-11-14T20:29:58Z</dcterms:modified>
</cp:coreProperties>
</file>